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9" r:id="rId1"/>
  </p:sldMasterIdLst>
  <p:sldIdLst>
    <p:sldId id="296" r:id="rId2"/>
    <p:sldId id="294" r:id="rId3"/>
    <p:sldId id="295" r:id="rId4"/>
    <p:sldId id="292" r:id="rId5"/>
    <p:sldId id="293" r:id="rId6"/>
    <p:sldId id="274" r:id="rId7"/>
    <p:sldId id="284" r:id="rId8"/>
    <p:sldId id="276" r:id="rId9"/>
    <p:sldId id="285" r:id="rId10"/>
    <p:sldId id="277" r:id="rId11"/>
    <p:sldId id="286" r:id="rId12"/>
    <p:sldId id="278" r:id="rId13"/>
    <p:sldId id="287" r:id="rId14"/>
    <p:sldId id="279" r:id="rId15"/>
    <p:sldId id="288" r:id="rId16"/>
    <p:sldId id="280" r:id="rId17"/>
    <p:sldId id="289" r:id="rId18"/>
    <p:sldId id="281" r:id="rId19"/>
    <p:sldId id="290" r:id="rId20"/>
    <p:sldId id="282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ACB2F-A947-49AB-A189-99370AEEA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A79E97-7336-4240-97DC-0F72585FB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E496A-B1FB-41FB-8098-3F540757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DE9D9-2320-4DEE-8140-A40BC80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6314A-B43A-499A-AA9E-64200B06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7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D994A-22A7-4506-B6FA-CEFA867F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748A09-0C9A-4A93-BBF1-1F2F9FD9A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A103F-1379-4D7E-AC4B-8C60DB40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0D9BC-6719-4314-8D0D-808BDA1B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D61C9-3898-4837-9B4A-A2EAC910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9C8140-8BB6-4E04-BCE0-2710A4EAE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F9ECE-582A-4DE0-8F88-A06BEE71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07413-2861-434E-87C9-DEBA5401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6D5EE-0E41-41A2-AB20-F72150E8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9DCF-69C7-4402-934E-A4C3BA82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977-2A9B-44AA-8A86-7C84B087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7ECC5-D7E0-47D7-81B3-57F9EA51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EDC5F-D369-4E8B-9F70-3DF63AED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29217-4893-4891-9597-56A4BE24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4C94E-6F37-42F9-BF89-134E64D4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7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73C54-1F42-447E-BE33-2A448D64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BA58-3D30-4D16-9845-C6A7CB20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4D342-9EAC-4F6D-85B7-EAB1BCF1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ADB99-643F-4518-90CA-70E22FEC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E7755-ED0B-4622-BA87-463F1D0D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1BD8E-B23D-4097-B972-40B1638A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E7E99-17BC-47EC-93FC-DFF967FB8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924AB3-0D95-4E2F-BEC2-9C526E99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9CFD5-739B-483A-ACAA-7B30322E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589F2D-2CE1-4B6C-BEBC-63E8F9C4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88EF0-F12A-4DF6-B99B-20FE48D9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B5D2-C313-4594-99AD-8384F270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B1842-B83B-4341-B93F-FE56A71C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F9FD7-E189-4836-816D-BB6C543E2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EE3F0D-74BB-42DE-A41C-F485463C6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277B62-C5F9-44B6-8216-436BBBBBD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6096F-C194-4D22-8865-C4D9891E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37E0CD-3D46-4D96-AABC-97DACEB4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D7E0CE-697E-4899-9946-E7A3D941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5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9F7C7-BBA4-43CA-842A-AECADA27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1857C4-2CBF-471A-A93A-ADA1D9E7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76AE0F-72A7-494A-A3DB-2AE35756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950D7-3E08-44E4-B40A-778B2454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8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D1F13F-3D51-4A4A-8336-8E04D751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6BDD57-07E8-4BC3-8B57-DA5A47B0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AF9A2-F141-4516-9B66-4B72A75D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FAF0C-542D-4ECF-93DA-F656B5A2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BCF2C-BEC1-4F26-8AC3-D4D5A92E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71B20C-438D-452C-ACF4-C0F14DAF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421BC-5D42-43B0-ABC4-952A3E0A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E3E3F-82ED-4817-94C2-43830B38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4CE69E-6E6D-4CD8-8F86-96E490F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B6558-33C5-4531-AD18-5B143EBE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DAEE05-2040-403F-A2C4-DAC0B86BE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9FD0BE-1C88-4580-BDE2-963A3EC5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00D453-20C8-486C-9CBC-C84B36F7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3C0EF-68F7-4764-991E-4CFF07CB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DB2B1-1B2B-4D6F-8ACF-65FEF84A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C3F6-B7AE-47AE-80DC-D8D5C27D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689CEF-43CE-4C39-98C3-02478BC0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0DF52-E493-465B-A9E4-FF0C6A26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22D8B-29EC-4A2E-83A3-54045D61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CA5E9-9BCD-43E8-9B47-6F7C1FAE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8A75-CCB7-4DD9-B004-3E1D162A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181099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29 СЕНТЯБРЯ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70AD8-A3C2-4E25-832D-26EF6F911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5066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ЯГОДЫ И ФРУКТЫ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FE1FD-CD31-4AC3-B3C5-70DDD51C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429000"/>
            <a:ext cx="2857343" cy="28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1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0AB8262-5CEA-4836-AAFD-9F608A32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380" y="2564904"/>
            <a:ext cx="8075240" cy="4800600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С оранжевой кожей, На мячик похожий, Но </a:t>
            </a:r>
            <a:r>
              <a:rPr lang="ru-RU" sz="3600" dirty="0">
                <a:solidFill>
                  <a:srgbClr val="222222"/>
                </a:solidFill>
                <a:latin typeface="Open Sans" panose="020B0606030504020204" pitchFamily="34" charset="0"/>
              </a:rPr>
              <a:t>в </a:t>
            </a:r>
            <a:r>
              <a:rPr lang="ru-RU" sz="3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центре не пусто, А сочно и вкусно.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75B10A-1F76-4BBF-87A9-0A9A2080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30C761-446F-481E-A0DD-28A916FA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404664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dirty="0"/>
              <a:t>АПЕЛЬСИН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6A6C721-B476-43C7-B6C8-5812D5B63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2" y="1628800"/>
            <a:ext cx="6557755" cy="49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DDEA7-2CC6-4849-8993-3D569A0C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8736198-EAA8-46A2-9D97-F44902B44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624" y="2276872"/>
            <a:ext cx="7211144" cy="4800600"/>
          </a:xfrm>
        </p:spPr>
        <p:txBody>
          <a:bodyPr/>
          <a:lstStyle/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Как в шкатулке у царевны Горсть рубинов красных древних. Сладкий сок в рубинах спелых. Ты не раз, наверно, ел их. (Ответ: Гранат)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8F1422-C3B9-4A6F-B2B2-7498FDFF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1F5D096-1D31-4F87-BA9A-7C4AFE3E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sz="8000" dirty="0"/>
              <a:t>ГРАНАТ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9AD258-DB42-4554-9176-73F2D4F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61C206-8553-4CD7-AB4E-ADB86F1D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66805" cy="4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9E194C-0BD3-4872-9739-B95DEC45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15" y="1743397"/>
            <a:ext cx="5866805" cy="4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F4CBC9-4A5E-4E65-A724-C6727B9A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DAA659F-EA99-453D-B0EC-0308D3A5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7687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Близнецы на тонкой ветке Все лозы родные детки. Гостю каждый в доме рад. Это сладкий…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E4CB5-1B0B-4456-8BAB-68D45DE7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4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4AE-6CF0-4A48-B444-3B8E37F7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sz="7200" dirty="0"/>
              <a:t>ВИНОГРАД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51DEB-576E-4853-872D-6D2A0748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87FB01-A669-420C-A16A-3455C9CC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5377"/>
            <a:ext cx="6282444" cy="47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6EB84-CA19-4C8B-921D-5B176F94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8FA0878-B74D-4AB8-AB8A-60B5429FF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104" y="1916832"/>
            <a:ext cx="8579296" cy="4800600"/>
          </a:xfrm>
        </p:spPr>
        <p:txBody>
          <a:bodyPr/>
          <a:lstStyle/>
          <a:p>
            <a:r>
              <a:rPr lang="ru-RU" sz="32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Эту ягодку найдете Не в саду, а на болоте. Круглая, как пуговка, Красненькая…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496D55-4838-4824-90D8-42FE1500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CEF895-528D-475D-8185-AFB0E951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487485"/>
            <a:ext cx="7886700" cy="1325563"/>
          </a:xfrm>
        </p:spPr>
        <p:txBody>
          <a:bodyPr>
            <a:normAutofit/>
          </a:bodyPr>
          <a:lstStyle/>
          <a:p>
            <a:r>
              <a:rPr lang="ru-RU" sz="7200" dirty="0"/>
              <a:t>КЛЮКВА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126E04-976B-4F40-82D8-B57784B4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54AE43-22D9-4FB5-9D3A-904E4FE9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19" y="1518812"/>
            <a:ext cx="6519962" cy="49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D03524-977E-488A-B344-308429D0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6838E3-F194-4F7C-BC68-2E9BCD63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86F5C-6121-45D7-B55C-FAEE9CFE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Полезен, ароматен плод, На дереве она растёт, Царь — ягодой зовётся, С простудой разберётся! (Ответ: Облепиха)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C643F4-8CA8-4178-B137-BA674272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5BDA1-757B-4127-AFA4-4AA3B9D0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00062"/>
            <a:ext cx="7886700" cy="1325563"/>
          </a:xfrm>
        </p:spPr>
        <p:txBody>
          <a:bodyPr>
            <a:normAutofit/>
          </a:bodyPr>
          <a:lstStyle/>
          <a:p>
            <a:r>
              <a:rPr lang="ru-RU" sz="7200" dirty="0"/>
              <a:t>ОБЛЕПИХА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37131-2FCF-45E3-8EFD-604032A0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866B47-54E6-4EB3-8827-525EEABE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0673"/>
            <a:ext cx="5904656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0BD9A-15DC-48D3-9C9C-664CAEF9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945F0-008F-4F82-AD17-44C77105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4F1D-07E5-43D7-8A27-73CF3A9B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7426"/>
            <a:ext cx="7976989" cy="4873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В саду на дереве растёт</a:t>
            </a:r>
          </a:p>
          <a:p>
            <a:pPr marL="0" indent="0" algn="ctr">
              <a:buNone/>
            </a:pPr>
            <a:r>
              <a:rPr lang="ru-RU" sz="4000" dirty="0"/>
              <a:t> Красивый, вкусный, сочный плод.</a:t>
            </a:r>
          </a:p>
          <a:p>
            <a:pPr marL="0" indent="0" algn="ctr">
              <a:buNone/>
            </a:pPr>
            <a:r>
              <a:rPr lang="ru-RU" sz="4000" dirty="0"/>
              <a:t> Я подскажу: на букву Я</a:t>
            </a:r>
          </a:p>
          <a:p>
            <a:pPr marL="0" indent="0" algn="ctr">
              <a:buNone/>
            </a:pPr>
            <a:r>
              <a:rPr lang="ru-RU" sz="4000" dirty="0"/>
              <a:t> Он начинается друзья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A39159-7D86-4B9F-9CCA-60E2F3CB7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F16069-FF7D-4853-9DC7-AAEFACE5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797152"/>
            <a:ext cx="1703734" cy="1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ACF180-D419-48E7-A4B5-B7AC8D746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688" y="2204864"/>
            <a:ext cx="6248673" cy="4800600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То не чёрная черника Ягода совсем другая, Потому, что голубая Называют … (Ответ: Голубика)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D63120-EBFE-495C-B82C-73E8EAA5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D79CE5-5ED8-46EC-96D4-1ADF3295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79" y="893849"/>
            <a:ext cx="5930771" cy="738360"/>
          </a:xfrm>
        </p:spPr>
        <p:txBody>
          <a:bodyPr>
            <a:normAutofit fontScale="90000"/>
          </a:bodyPr>
          <a:lstStyle/>
          <a:p>
            <a:r>
              <a:rPr lang="ru-RU" sz="8000" dirty="0"/>
              <a:t>ГОЛУБИКА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E9D5B3-8221-4948-B2E5-BC0C2E69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5E20E4-A35C-4E1B-9874-3A769693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2209"/>
            <a:ext cx="6876256" cy="47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0B4FC-DF8E-4867-94AC-7F3AC1F2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F58548-0FC2-4C7B-B57D-9BD1FB81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/>
              <a:t>ЯБЛОКО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8698DEC-3737-4A5F-BD07-1685F25C4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8840"/>
            <a:ext cx="5069160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7B35C2-C549-4D1B-86EE-1BAB40329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5085184"/>
            <a:ext cx="1487432" cy="14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4346B-8F33-41E6-88A2-6053ADD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F2EB6-D3AD-486F-A25A-90B9DB45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085359"/>
            <a:ext cx="7184901" cy="4873625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Этот фрукт на вкус хорош и на лампочку похож.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CAE60D-DEAE-49EF-BCCA-7210CF5CE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A570B-26B8-4D7E-9024-CD951E37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725144"/>
            <a:ext cx="1847935" cy="18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E90046B-9531-49CF-8E44-0F488078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260648"/>
            <a:ext cx="7886700" cy="1325563"/>
          </a:xfrm>
        </p:spPr>
        <p:txBody>
          <a:bodyPr>
            <a:normAutofit/>
          </a:bodyPr>
          <a:lstStyle/>
          <a:p>
            <a:r>
              <a:rPr lang="ru-RU" sz="7200" dirty="0"/>
              <a:t>ГРУША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557557-4909-417E-8082-44ACCCDF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9AD8B94-3EB4-43CD-B3C7-58760C71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9" y="1825625"/>
            <a:ext cx="5411515" cy="45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5E011A-6269-40B8-B293-9912AAEF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31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36393-7489-4CA0-A87D-C0CBC3966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112" y="1844824"/>
            <a:ext cx="8735888" cy="4800600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Летом в платьице зеленом. А по осени-в лиловом. Ароматна и красива. Узнаете? Это…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8C44C-2463-4433-B8F0-FDC36382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C76462-D0BC-4475-9788-76870020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404664"/>
            <a:ext cx="6626368" cy="963415"/>
          </a:xfrm>
        </p:spPr>
        <p:txBody>
          <a:bodyPr>
            <a:noAutofit/>
          </a:bodyPr>
          <a:lstStyle/>
          <a:p>
            <a:r>
              <a:rPr lang="ru-RU" sz="9600" dirty="0"/>
              <a:t>СЛИВА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5D2BBE-B011-466E-9321-844C3379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1620"/>
            <a:ext cx="6402288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4F84B-96C1-498F-A226-6B1B1E95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B04E43-2640-45AE-97B7-B88CA806B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424" y="2636912"/>
            <a:ext cx="7283152" cy="4800600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Желтый цитрусовый плод В странах солнечных растёт. А на вкус кислейший он. Как зовут его?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0161FA-26B4-4304-99C9-EB5EE21B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CDF9F15-0787-45B3-A68D-0599EA37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sz="8800" dirty="0"/>
              <a:t>ЛИМОН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EC2570-3E3E-41CF-BFEB-977CF33B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C7B838-4118-4A17-9E88-6D4A5154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20272" cy="49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CCCA81-8F96-4FA1-B4BC-D85E46D5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869160"/>
            <a:ext cx="1631634" cy="16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4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224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Times New Roman</vt:lpstr>
      <vt:lpstr>Тема Office</vt:lpstr>
      <vt:lpstr>29 СЕНТЯБРЯ</vt:lpstr>
      <vt:lpstr>Презентация PowerPoint</vt:lpstr>
      <vt:lpstr>ЯБЛОКО</vt:lpstr>
      <vt:lpstr>Презентация PowerPoint</vt:lpstr>
      <vt:lpstr>ГРУША</vt:lpstr>
      <vt:lpstr>Презентация PowerPoint</vt:lpstr>
      <vt:lpstr>СЛИВА</vt:lpstr>
      <vt:lpstr>Презентация PowerPoint</vt:lpstr>
      <vt:lpstr>ЛИМОН</vt:lpstr>
      <vt:lpstr>Презентация PowerPoint</vt:lpstr>
      <vt:lpstr>АПЕЛЬСИН</vt:lpstr>
      <vt:lpstr>Презентация PowerPoint</vt:lpstr>
      <vt:lpstr>ГРАНАТ</vt:lpstr>
      <vt:lpstr>Презентация PowerPoint</vt:lpstr>
      <vt:lpstr>ВИНОГРАД</vt:lpstr>
      <vt:lpstr>Презентация PowerPoint</vt:lpstr>
      <vt:lpstr>КЛЮКВА</vt:lpstr>
      <vt:lpstr>Презентация PowerPoint</vt:lpstr>
      <vt:lpstr>ОБЛЕПИХА</vt:lpstr>
      <vt:lpstr>Презентация PowerPoint</vt:lpstr>
      <vt:lpstr>ГОЛУБИКА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загадки</dc:title>
  <dc:creator>User</dc:creator>
  <cp:lastModifiedBy>Александра Рудина</cp:lastModifiedBy>
  <cp:revision>14</cp:revision>
  <dcterms:created xsi:type="dcterms:W3CDTF">2016-10-03T20:59:10Z</dcterms:created>
  <dcterms:modified xsi:type="dcterms:W3CDTF">2020-09-28T14:16:01Z</dcterms:modified>
</cp:coreProperties>
</file>