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3" r:id="rId14"/>
    <p:sldId id="281" r:id="rId15"/>
    <p:sldId id="264" r:id="rId16"/>
    <p:sldId id="265" r:id="rId17"/>
    <p:sldId id="266" r:id="rId18"/>
    <p:sldId id="267" r:id="rId19"/>
    <p:sldId id="277" r:id="rId20"/>
    <p:sldId id="285" r:id="rId21"/>
    <p:sldId id="279" r:id="rId22"/>
    <p:sldId id="282" r:id="rId23"/>
    <p:sldId id="278" r:id="rId24"/>
    <p:sldId id="283" r:id="rId25"/>
    <p:sldId id="276" r:id="rId26"/>
    <p:sldId id="284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A16E7-FCC2-4899-ACC9-1234D6203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F92E80-E371-4282-B519-748EA41C8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B4074-534F-4DF7-9C3C-4684BD38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598F1-4760-45B4-AF9D-521127BD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194C7-F34A-48D0-B839-9FC20B0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A17A-5E50-41D8-AE17-2332F17B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19879-831C-414F-981B-8C2AF117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F855A-0CFA-4351-B010-B508F3E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6BA4C-849B-4181-B42C-3CF6334E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D3D8A-EFDE-4634-A450-53579813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5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AAEAB0-5951-4006-955F-BA43519BC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2A6EEC-9E0D-466E-AEEC-4740E3103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0955B-C2AB-4992-9723-617D522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ADB59-B3CC-466D-B412-864C5A57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E9557-02E7-46FC-A222-FDA1F12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FAC87-57BA-4F34-863E-3A0F6432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FE356E-8309-401F-A29B-799D72DD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6B442-4BED-4C8D-B16A-4F4E512E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435F7-E24D-432C-827E-827FF687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ED347-0DF4-4656-910E-5B042A13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3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5A5F4-95FE-4C40-8E15-F93FF4F3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A3B6B-AB0E-4B15-815E-1DFCA28D7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68525-1E2D-4827-86EB-1283DDA9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D301F-1926-45B6-84EC-D1E3EDEC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0BCEC-31B4-46AD-9B1C-7106D154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8F073-FA4A-44F3-9964-A0CEBE66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98619-755A-48D2-B1C9-1D2A4EE56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C87A4-F6B0-44DF-9A8B-464FB500E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B3A8D8-1371-4682-BE23-968775D5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543463-6D5E-4E93-89C2-BEED4C9F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3683C-2065-4F7D-B41E-E078FA5B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5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9EF9E-278A-467B-8B8B-E72EFA05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F4F28-2549-448D-A36F-81222A8FC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407B78-EEA0-4007-9322-01A146E6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213A2-8DC7-44C4-A401-4F3A2F333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EA4A87-4813-4D82-A45E-D669A8B32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84795E-AD59-4786-8461-5D1A2B8F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FFCD52-9F3A-463D-B40B-B77F0D29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DFE271-894A-4527-987E-702CAC73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E28F4-A7BF-443A-A5E2-0D03999D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25A49B-627A-4CFF-8EED-F1582962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13DDB7-387E-4EA2-834D-2E4B73A9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B3FAB2-73DC-4394-BBAF-0125ADEC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2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767A32-6F84-4A73-BF3B-6265A789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4D927B-38CC-4782-9981-FF4C440F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4D2418-9D78-4689-822B-BCB27472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8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53865-77D7-47BC-8C87-942771C6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72178-360D-43FD-A4F4-0B8852BC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A3418E-A1F1-4551-8E11-FA1A210EB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27D303-7385-4FAC-80DD-67CE5CF0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4DD66C-4791-439F-AA79-C26CE7D0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0E51F-8048-41B7-B567-F4BEAD2F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4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BAC81-9F70-4554-8594-799DEF1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F3D0B8-D552-4F3C-8108-19760B606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9742D-2B62-47E2-8D1D-1AD9FFE8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57C7D-6114-4078-9420-EB788351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3673B4-200A-47F3-BD7D-F1DE41E8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B4591-5718-4D9A-87A7-3A9E8212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1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3DDDC-9534-4F7A-BA68-7FAA1E0F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C8651-84A4-4019-903B-498DAD1B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E66E4-6B09-45C5-9F06-26F4D8FF7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4F73-33C5-4FC6-AF42-A719D399196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D473B-211B-4A06-BC91-ACA450B10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F3DE3-6078-4E2C-AC12-3323C8C55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7D39-69F5-4CF3-A231-0B05D9C42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DD2EA-6092-4DDE-A233-E11C887D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4772"/>
            <a:ext cx="9144000" cy="2387600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МАГАЗИН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F8E4EB-35D5-473A-955B-313CB69F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76" y="1735282"/>
            <a:ext cx="4848301" cy="6858000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898A6ECA-B830-4E2F-BEE2-7C59E6DB6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05404" y="6203228"/>
            <a:ext cx="9144000" cy="1655762"/>
          </a:xfrm>
        </p:spPr>
        <p:txBody>
          <a:bodyPr/>
          <a:lstStyle/>
          <a:p>
            <a:r>
              <a:rPr lang="ru-RU" dirty="0"/>
              <a:t>Группа «Мир Знаний»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8E9218-464E-4587-B8D3-0D4228BFB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67050A-CB12-47DF-A0CF-8F25837F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82" y="2565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Продавец</a:t>
            </a:r>
            <a:endParaRPr lang="ru-RU" sz="8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2AAB38-2A68-46F2-B6DA-C07A1CA0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73" y="1953491"/>
            <a:ext cx="5482070" cy="50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750EA6-9B55-43DB-8181-C3B01451C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A8A16-1792-45FE-A550-10CF3974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927" y="2349789"/>
            <a:ext cx="10515600" cy="1325563"/>
          </a:xfrm>
        </p:spPr>
        <p:txBody>
          <a:bodyPr>
            <a:normAutofit fontScale="90000"/>
          </a:bodyPr>
          <a:lstStyle/>
          <a:p>
            <a:pPr indent="259080"/>
            <a:r>
              <a:rPr lang="ru-RU" sz="5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Кто товары покупает,</a:t>
            </a:r>
            <a:br>
              <a:rPr lang="ru-RU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5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Деньги продавцу вручает?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890DE-1FFA-4EC2-AC6B-7786BB6C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4C83F-1692-484E-BD78-681C6DA7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275" y="294786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dirty="0"/>
              <a:t>ПОКУПАТЕЛЬ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ED47B-B9B0-4D8B-BE24-356F5F655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1" y="1837232"/>
            <a:ext cx="3747935" cy="42872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FB4894-B129-4B6F-82CC-DB43D6067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B76CF0-B74D-485A-B42C-E83EA934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279" y="981563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6600" b="0" i="0" dirty="0">
                <a:solidFill>
                  <a:srgbClr val="000000"/>
                </a:solidFill>
                <a:effectLst/>
                <a:latin typeface="Times New Roman, serif"/>
              </a:rPr>
              <a:t>Угадай, как-то зовется,</a:t>
            </a:r>
            <a:endParaRPr lang="ru-RU" sz="6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sz="6600" b="0" i="0" dirty="0">
                <a:solidFill>
                  <a:srgbClr val="000000"/>
                </a:solidFill>
                <a:effectLst/>
                <a:latin typeface="Times New Roman, serif"/>
              </a:rPr>
              <a:t>Что за деньги продается.</a:t>
            </a:r>
            <a:endParaRPr lang="ru-RU" sz="6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sz="6600" b="0" i="0" dirty="0">
                <a:solidFill>
                  <a:srgbClr val="000000"/>
                </a:solidFill>
                <a:effectLst/>
                <a:latin typeface="Times New Roman, serif"/>
              </a:rPr>
              <a:t>Это не чудесный дар,</a:t>
            </a:r>
            <a:endParaRPr lang="ru-RU" sz="6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sz="6600" b="0" i="0" dirty="0">
                <a:solidFill>
                  <a:srgbClr val="000000"/>
                </a:solidFill>
                <a:effectLst/>
                <a:latin typeface="Times New Roman, serif"/>
              </a:rPr>
              <a:t>А просто-напросто…</a:t>
            </a:r>
            <a:endParaRPr lang="ru-RU" sz="6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947E69-5156-436E-997B-1D238E89F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354EF-075F-42DB-AE72-3177F987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784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b="1" dirty="0"/>
              <a:t>ТОВАР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F110C0-7FCC-4EE9-85BC-F3662D0E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1825625"/>
            <a:ext cx="4686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5F463-3A36-472E-938B-2719B52FE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5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3B4F2-94E4-4B9B-A0A2-FD0A01DC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71" y="2515472"/>
            <a:ext cx="10515600" cy="1325563"/>
          </a:xfrm>
        </p:spPr>
        <p:txBody>
          <a:bodyPr>
            <a:normAutofit fontScale="90000"/>
          </a:bodyPr>
          <a:lstStyle/>
          <a:p>
            <a:pPr indent="259080"/>
            <a:r>
              <a:rPr lang="ru-RU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каком магазине не купим игрушки,</a:t>
            </a:r>
            <a:br>
              <a:rPr lang="ru-RU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купим коньки, и ботинки, и клюшки?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BC858-FB25-4011-8BFE-D8B36A99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88AB3-68F0-49E8-98F5-157C85C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94" y="500062"/>
            <a:ext cx="10515600" cy="1325563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МАГАЗИН СПОРТТОВАРОВ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24049D-C577-49AC-8FC8-AAD24B19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2" y="1600199"/>
            <a:ext cx="6719455" cy="50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FCF0D-4195-45F8-A9FC-69EAA43D8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51CF-0B95-47C3-A13C-E09B75F7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338" y="2766218"/>
            <a:ext cx="10515600" cy="1325563"/>
          </a:xfrm>
        </p:spPr>
        <p:txBody>
          <a:bodyPr>
            <a:normAutofit fontScale="90000"/>
          </a:bodyPr>
          <a:lstStyle/>
          <a:p>
            <a:pPr indent="259080"/>
            <a:r>
              <a:rPr lang="ru-RU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Если заболела Юля,</a:t>
            </a:r>
            <a:br>
              <a:rPr lang="ru-RU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Где мы купим ей пилюли?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70445-5DDC-450B-8BB0-139939D6F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2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49C0A-1A4D-4400-936B-40029C8E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646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b="1" dirty="0"/>
              <a:t>АПТЕКА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CAD35D-28FE-4096-AA6C-03D12B5E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25625"/>
            <a:ext cx="7242464" cy="48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ED5BF-3517-46B2-8055-A68F31424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AF70A-FED2-4A2E-94DA-2BFD2BA3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524" y="2894301"/>
            <a:ext cx="10515600" cy="1325563"/>
          </a:xfrm>
        </p:spPr>
        <p:txBody>
          <a:bodyPr/>
          <a:lstStyle/>
          <a:p>
            <a:r>
              <a:rPr lang="ru-RU" dirty="0"/>
              <a:t>ГДЕ ПРОДАЁТСЯ ОБУВЬ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, serif"/>
              </a:rPr>
              <a:t>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73F33E-9A93-4DC1-A397-2585DA89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7BCB2E-8B1D-43F5-B21F-57882BBE0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75" y="618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Расскажите про покупки.</a:t>
            </a:r>
          </a:p>
          <a:p>
            <a:pPr marL="0" indent="0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Про какие про покупки?</a:t>
            </a:r>
          </a:p>
          <a:p>
            <a:pPr marL="0" indent="0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Про покупки, про покупки,</a:t>
            </a:r>
          </a:p>
          <a:p>
            <a:pPr marL="0" indent="0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Про </a:t>
            </a:r>
            <a:r>
              <a:rPr lang="ru-RU" sz="40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покупочки</a:t>
            </a: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свои.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A5AF6-5AC6-4A9B-9605-29F690AE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2794000"/>
            <a:ext cx="12192000" cy="4064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FBA25F-4AAF-45CB-A74B-159F7800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6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A4C48-2B5A-4861-B21A-9A6A2355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81" y="33395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/>
              <a:t>ОБУВНОЙ МАГАЗИН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EF2DB0-3ECE-44B4-955D-5B5EA823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73" y="1543625"/>
            <a:ext cx="7192240" cy="47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D696B-0B0E-42C9-AC50-F04B42AF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1EE22-85C7-4664-8026-EC052DD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24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300" b="0" i="0" dirty="0">
                <a:solidFill>
                  <a:srgbClr val="000000"/>
                </a:solidFill>
                <a:effectLst/>
                <a:latin typeface="Times New Roman, serif"/>
              </a:rPr>
              <a:t>Где продают торты, пирожные, печенье, конфеты? 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, serif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EC76C-6C9B-4F9E-995E-ADEDF198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5B825-6616-44D2-B663-74636BF8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764" y="46888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/>
              <a:t>КОНДИТЕРСКИЙ МАГАЗИН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53457E-7DF8-4410-9730-B066BBC9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0" y="1561233"/>
            <a:ext cx="6771409" cy="50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944C3-0C2F-4F27-8C05-CC2BAD3C3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2603-B15E-4EA1-ADBF-945EBD2E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218" y="294207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ГДЕ ПРОДАЁТСЯ  МЕБЕЛЬ 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4D257-C7A1-4A61-B566-74ABEC1F3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89514-412E-4421-B8CD-C5A866A2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45" y="313171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/>
              <a:t>МЕБЕЛЬНЫЙ МАГАЗИН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97E168-4881-433F-A744-8CACB527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26" y="1575733"/>
            <a:ext cx="7465147" cy="49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A37F15-C42E-4147-BCCD-C5132A2F5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8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565F2-E599-46CE-BD45-718AC4DA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365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7300" dirty="0"/>
              <a:t>ГДЕ ПРОДАЁТСЯ  ХЛЕБ ?</a:t>
            </a:r>
            <a:br>
              <a:rPr lang="ru-RU" dirty="0"/>
            </a:b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1A769-8513-4854-9FAB-417BC871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94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62549-1A0A-43A9-B49D-EFCDA4E8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/>
              <a:t>ХЛЕБНЫЙ МАГАЗИН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2AC105A-E92C-499F-AF77-2BA89F7E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47" y="1690688"/>
            <a:ext cx="5907000" cy="47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02B71-49A0-42D1-8D21-C419E4F1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4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B3D329-E7FE-4D7D-921B-39ECA480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8" y="1619179"/>
            <a:ext cx="10515600" cy="4351338"/>
          </a:xfrm>
        </p:spPr>
        <p:txBody>
          <a:bodyPr>
            <a:normAutofit/>
          </a:bodyPr>
          <a:lstStyle/>
          <a:p>
            <a:r>
              <a:rPr lang="ru-RU" sz="6600" dirty="0"/>
              <a:t>УНИВЕРСАМ</a:t>
            </a:r>
          </a:p>
          <a:p>
            <a:r>
              <a:rPr lang="ru-RU" sz="6600" dirty="0"/>
              <a:t>ГИПЕРМАРКЕТ</a:t>
            </a:r>
          </a:p>
          <a:p>
            <a:r>
              <a:rPr lang="ru-RU" sz="6600" dirty="0"/>
              <a:t>СУПЕРМАРКЕТ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FB3BF2B-71A0-48B7-8544-0C100033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83" y="1619179"/>
            <a:ext cx="5672713" cy="37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6E35D0-0D31-4BA8-A1FE-4246D571A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2" y="5673012"/>
            <a:ext cx="1134437" cy="11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9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AB08BA-0DC2-48D7-AEC3-39A74CDA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«Кто скуп да жаден, тот в дружбе не ладен»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978F8-EC47-4802-87F9-43309B89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83" y="-2535383"/>
            <a:ext cx="9524985" cy="134732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B2E277-E0D0-4CEA-8BFB-B130744B3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F443C7-8A99-4913-B092-A78EF9AB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13" y="7805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«Не богатство — друг, а друг — богатство».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3F88C-6BC8-4B13-8077-A5E4AE11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27" y="1726065"/>
            <a:ext cx="7642467" cy="41571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907BF5-B9C6-4E3E-A1E2-F429EB083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D0A13D-BF6D-4595-9A9B-27E10B4DE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7" y="714924"/>
            <a:ext cx="8420217" cy="54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963F1-51E4-4172-9535-87834F2310D6}"/>
              </a:ext>
            </a:extLst>
          </p:cNvPr>
          <p:cNvSpPr txBox="1"/>
          <p:nvPr/>
        </p:nvSpPr>
        <p:spPr>
          <a:xfrm>
            <a:off x="9144000" y="305068"/>
            <a:ext cx="6096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— Дайте мне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Кусок щекотки,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Дайте смеха —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Две щепотки,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Три столовых ложки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Ветра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 грозы —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Четыре метра!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Писку-визгу —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Двести граммов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Плюс пол-литра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Шумов-гамов,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Да еще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Глоток веревки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 моточек газировки! —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— Дам я все,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Что вы хотите,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Если вы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 обмен дадите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Тюк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Мальчишек,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Пук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Девчонок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Да бочонок</a:t>
            </a:r>
          </a:p>
          <a:p>
            <a:pPr algn="l"/>
            <a:r>
              <a:rPr lang="ru-RU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Собачонок!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63E4B-8CC7-4A2A-B8A4-F0514ED867CF}"/>
              </a:ext>
            </a:extLst>
          </p:cNvPr>
          <p:cNvSpPr txBox="1"/>
          <p:nvPr/>
        </p:nvSpPr>
        <p:spPr>
          <a:xfrm>
            <a:off x="440537" y="120402"/>
            <a:ext cx="206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Борис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Заходер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43A610-C304-439F-8B28-166D3FFDB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6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23CE24-7175-4B6E-B1FB-A6681F3BA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13" y="1690688"/>
            <a:ext cx="43109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CB485C-2D54-4E15-8867-53F06F4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МАГАЗИН ИГРУШЕК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2FCBD1-9913-4161-AF75-1D0737665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6E1502-C473-41A6-828B-C71F7A87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Узнать его нам просто,</a:t>
            </a:r>
          </a:p>
          <a:p>
            <a:pPr marL="0" indent="0" algn="ctr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Узнать его легко:</a:t>
            </a:r>
          </a:p>
          <a:p>
            <a:pPr marL="0" indent="0" algn="ctr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Высокого он роста</a:t>
            </a:r>
          </a:p>
          <a:p>
            <a:pPr marL="0" indent="0" algn="ctr">
              <a:buNone/>
            </a:pPr>
            <a:r>
              <a:rPr lang="ru-RU" sz="4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 видит далеко.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75D9A8-32C7-435F-960F-9DC0EECB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B6D7F-3DF0-4356-963F-A7352CFB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93700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dirty="0"/>
              <a:t>ЖИРАФ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A47529-55F8-4A10-A04D-7AC3C3CE6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42" y="1903446"/>
            <a:ext cx="2703208" cy="4351338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B058B-472D-4A01-8D87-A71F35342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29188-65D4-4313-B27B-3E85BC78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436" y="1942716"/>
            <a:ext cx="10515600" cy="1325563"/>
          </a:xfrm>
        </p:spPr>
        <p:txBody>
          <a:bodyPr>
            <a:normAutofit fontScale="90000"/>
          </a:bodyPr>
          <a:lstStyle/>
          <a:p>
            <a:pPr indent="259080"/>
            <a:r>
              <a:rPr lang="ru-RU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Кто товары продает —</a:t>
            </a:r>
            <a:br>
              <a:rPr lang="ru-RU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Молоко, сметану, мед?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85C1A-FCC9-45E0-B152-0FFB5717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6" y="5164282"/>
            <a:ext cx="1406811" cy="14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90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247</Words>
  <Application>Microsoft Office PowerPoint</Application>
  <PresentationFormat>Широкоэкранный</PresentationFormat>
  <Paragraphs>64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Roman, serif</vt:lpstr>
      <vt:lpstr>Тема Office</vt:lpstr>
      <vt:lpstr>МАГАЗИН</vt:lpstr>
      <vt:lpstr>Презентация PowerPoint</vt:lpstr>
      <vt:lpstr>Презентация PowerPoint</vt:lpstr>
      <vt:lpstr>Презентация PowerPoint</vt:lpstr>
      <vt:lpstr>Презентация PowerPoint</vt:lpstr>
      <vt:lpstr>МАГАЗИН ИГРУШЕК</vt:lpstr>
      <vt:lpstr>Презентация PowerPoint</vt:lpstr>
      <vt:lpstr>ЖИРАФ</vt:lpstr>
      <vt:lpstr>Кто товары продает — Молоко, сметану, мед? </vt:lpstr>
      <vt:lpstr>Презентация PowerPoint</vt:lpstr>
      <vt:lpstr>Кто товары покупает, Деньги продавцу вручает? </vt:lpstr>
      <vt:lpstr>ПОКУПАТЕЛЬ</vt:lpstr>
      <vt:lpstr>Презентация PowerPoint</vt:lpstr>
      <vt:lpstr>ТОВАР</vt:lpstr>
      <vt:lpstr>В каком магазине не купим игрушки, А купим коньки, и ботинки, и клюшки?  </vt:lpstr>
      <vt:lpstr>МАГАЗИН СПОРТТОВАРОВ</vt:lpstr>
      <vt:lpstr>Если заболела Юля, Где мы купим ей пилюли? </vt:lpstr>
      <vt:lpstr>АПТЕКА</vt:lpstr>
      <vt:lpstr>ГДЕ ПРОДАЁТСЯ ОБУВЬ? </vt:lpstr>
      <vt:lpstr>ОБУВНОЙ МАГАЗИН</vt:lpstr>
      <vt:lpstr>Где продают торты, пирожные, печенье, конфеты?   </vt:lpstr>
      <vt:lpstr>КОНДИТЕРСКИЙ МАГАЗИН</vt:lpstr>
      <vt:lpstr>ГДЕ ПРОДАЁТСЯ  МЕБЕЛЬ ? </vt:lpstr>
      <vt:lpstr>МЕБЕЛЬНЫЙ МАГАЗИН</vt:lpstr>
      <vt:lpstr>ГДЕ ПРОДАЁТСЯ  ХЛЕБ ?  </vt:lpstr>
      <vt:lpstr>ХЛЕБНЫЙ МАГАЗИН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МАГАЗИН</dc:title>
  <dc:creator>Александра Рудина</dc:creator>
  <cp:lastModifiedBy>Александра Рудина</cp:lastModifiedBy>
  <cp:revision>9</cp:revision>
  <dcterms:created xsi:type="dcterms:W3CDTF">2020-09-20T14:46:34Z</dcterms:created>
  <dcterms:modified xsi:type="dcterms:W3CDTF">2020-09-28T15:24:31Z</dcterms:modified>
</cp:coreProperties>
</file>