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58" r:id="rId3"/>
    <p:sldId id="280" r:id="rId4"/>
    <p:sldId id="259" r:id="rId5"/>
    <p:sldId id="281" r:id="rId6"/>
    <p:sldId id="260" r:id="rId7"/>
    <p:sldId id="282" r:id="rId8"/>
    <p:sldId id="261" r:id="rId9"/>
    <p:sldId id="283" r:id="rId10"/>
    <p:sldId id="262" r:id="rId11"/>
    <p:sldId id="284" r:id="rId12"/>
    <p:sldId id="263" r:id="rId13"/>
    <p:sldId id="292" r:id="rId14"/>
    <p:sldId id="265" r:id="rId15"/>
    <p:sldId id="291" r:id="rId16"/>
    <p:sldId id="266" r:id="rId17"/>
    <p:sldId id="290" r:id="rId18"/>
    <p:sldId id="267" r:id="rId19"/>
    <p:sldId id="289" r:id="rId20"/>
    <p:sldId id="268" r:id="rId21"/>
    <p:sldId id="288" r:id="rId22"/>
    <p:sldId id="269" r:id="rId23"/>
    <p:sldId id="287" r:id="rId24"/>
    <p:sldId id="270" r:id="rId25"/>
    <p:sldId id="286" r:id="rId26"/>
    <p:sldId id="271" r:id="rId27"/>
    <p:sldId id="285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2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3149-60E9-4482-A578-4642087101C9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8C1-4B1E-4773-A9B1-28247AEEE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90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3149-60E9-4482-A578-4642087101C9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8C1-4B1E-4773-A9B1-28247AEEE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5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3149-60E9-4482-A578-4642087101C9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8C1-4B1E-4773-A9B1-28247AEEE1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4680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3149-60E9-4482-A578-4642087101C9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8C1-4B1E-4773-A9B1-28247AEEE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368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3149-60E9-4482-A578-4642087101C9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8C1-4B1E-4773-A9B1-28247AEEE1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2262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3149-60E9-4482-A578-4642087101C9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8C1-4B1E-4773-A9B1-28247AEEE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55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3149-60E9-4482-A578-4642087101C9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8C1-4B1E-4773-A9B1-28247AEEE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40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3149-60E9-4482-A578-4642087101C9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8C1-4B1E-4773-A9B1-28247AEEE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0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3149-60E9-4482-A578-4642087101C9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8C1-4B1E-4773-A9B1-28247AEEE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3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3149-60E9-4482-A578-4642087101C9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8C1-4B1E-4773-A9B1-28247AEEE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38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3149-60E9-4482-A578-4642087101C9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8C1-4B1E-4773-A9B1-28247AEEE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9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3149-60E9-4482-A578-4642087101C9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8C1-4B1E-4773-A9B1-28247AEEE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1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3149-60E9-4482-A578-4642087101C9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8C1-4B1E-4773-A9B1-28247AEEE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95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3149-60E9-4482-A578-4642087101C9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8C1-4B1E-4773-A9B1-28247AEEE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8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3149-60E9-4482-A578-4642087101C9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8C1-4B1E-4773-A9B1-28247AEEE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062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3149-60E9-4482-A578-4642087101C9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8C1-4B1E-4773-A9B1-28247AEEE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25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13149-60E9-4482-A578-4642087101C9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C3B8C1-4B1E-4773-A9B1-28247AEEE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98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8680"/>
            <a:ext cx="8458200" cy="1272204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Загадки об овощах</a:t>
            </a:r>
          </a:p>
        </p:txBody>
      </p:sp>
      <p:pic>
        <p:nvPicPr>
          <p:cNvPr id="5" name="Рисунок 4" descr="https://ds05.infourok.ru/uploads/ex/0e24/0000bdeb-a8031ed4/hello_html_m7e22691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9592" y="1669165"/>
            <a:ext cx="6286544" cy="342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98080" cy="928694"/>
          </a:xfrm>
        </p:spPr>
        <p:txBody>
          <a:bodyPr>
            <a:normAutofit fontScale="90000"/>
          </a:bodyPr>
          <a:lstStyle/>
          <a:p>
            <a:pPr fontAlgn="base"/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9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Под землёю подрастала,</a:t>
            </a:r>
            <a:br>
              <a:rPr lang="ru-RU" sz="49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Круглой и бордовой стала.</a:t>
            </a:r>
            <a:br>
              <a:rPr lang="ru-RU" sz="49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Под дождём на грядке мокла</a:t>
            </a:r>
            <a:br>
              <a:rPr lang="ru-RU" sz="49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попала в борщ к нам…</a:t>
            </a:r>
            <a:br>
              <a:rPr lang="ru-RU" sz="49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9E0BC-D5AC-4C10-8BC6-EE73D3DFA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548680"/>
            <a:ext cx="6347713" cy="1320800"/>
          </a:xfrm>
        </p:spPr>
        <p:txBody>
          <a:bodyPr>
            <a:normAutofit/>
          </a:bodyPr>
          <a:lstStyle/>
          <a:p>
            <a:r>
              <a:rPr lang="ru-RU" sz="5400" dirty="0"/>
              <a:t>СВЁКЛА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2DA639-1E84-40EB-9E02-F8B16D0EB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eauty-v.ru/wp-content/uploads/2018/05/super-eda-dlya-pohudeniya-3.jpg">
            <a:extLst>
              <a:ext uri="{FF2B5EF4-FFF2-40B4-BE49-F238E27FC236}">
                <a16:creationId xmlns:a16="http://schemas.microsoft.com/office/drawing/2014/main" id="{80A60EFA-2E20-4D2A-89F3-17DA57AB2006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3" y="1818610"/>
            <a:ext cx="6696744" cy="388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888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7498080" cy="11430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Он на грядке вырастает,</a:t>
            </a:r>
            <a:br>
              <a:rPr lang="ru-RU" sz="4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Никого не обижает.</a:t>
            </a:r>
            <a:br>
              <a:rPr lang="ru-RU" sz="4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Ну, а плачут все вокруг,</a:t>
            </a:r>
            <a:br>
              <a:rPr lang="ru-RU" sz="4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Потому что чистят…</a:t>
            </a:r>
            <a:br>
              <a:rPr lang="ru-RU" sz="18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EC403-F87B-4526-BEAF-108B70E1E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404664"/>
            <a:ext cx="6347713" cy="1320800"/>
          </a:xfrm>
        </p:spPr>
        <p:txBody>
          <a:bodyPr>
            <a:noAutofit/>
          </a:bodyPr>
          <a:lstStyle/>
          <a:p>
            <a:r>
              <a:rPr lang="ru-RU" sz="8800" dirty="0"/>
              <a:t>ЛУК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0C66C1-C8E8-453B-9737-52411428A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29" y="1758324"/>
            <a:ext cx="5813342" cy="454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139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160590"/>
            <a:ext cx="6347713" cy="13208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Хоть чернил он не видал,</a:t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Фиолетовым вдруг стал,</a:t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лоснится от похвал</a:t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важный…</a:t>
            </a:r>
            <a:b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DE565-B393-4D4E-98E2-62914BF44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143" y="692696"/>
            <a:ext cx="6347713" cy="1320800"/>
          </a:xfrm>
        </p:spPr>
        <p:txBody>
          <a:bodyPr>
            <a:normAutofit/>
          </a:bodyPr>
          <a:lstStyle/>
          <a:p>
            <a:r>
              <a:rPr lang="ru-RU" sz="6600" dirty="0"/>
              <a:t>БАКЛАЖАН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3467DD-B719-494D-8B62-E5A2D928A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optomamarf.ru/files/f34/f3438852f4d0264b66d5fc90f8425115.jpg">
            <a:extLst>
              <a:ext uri="{FF2B5EF4-FFF2-40B4-BE49-F238E27FC236}">
                <a16:creationId xmlns:a16="http://schemas.microsoft.com/office/drawing/2014/main" id="{F6411385-9D93-4C74-940F-595779186D91}"/>
              </a:ext>
            </a:extLst>
          </p:cNvPr>
          <p:cNvPicPr>
            <a:picLocks/>
          </p:cNvPicPr>
          <p:nvPr/>
        </p:nvPicPr>
        <p:blipFill>
          <a:blip r:embed="rId2" cstate="print"/>
          <a:srcRect l="18439" r="13415" b="16667"/>
          <a:stretch>
            <a:fillRect/>
          </a:stretch>
        </p:blipFill>
        <p:spPr bwMode="auto">
          <a:xfrm>
            <a:off x="899592" y="2160590"/>
            <a:ext cx="5417888" cy="363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284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88840"/>
            <a:ext cx="6347713" cy="13208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она «сосулька»,</a:t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румянцем пышет,</a:t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вкусна в салате</a:t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Горькая…</a:t>
            </a:r>
            <a:b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0E20E24-E15E-4D57-8BB2-95584F0A4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4923C-4BCD-4D42-A2DA-1000A0A83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507484"/>
            <a:ext cx="6347713" cy="1320800"/>
          </a:xfrm>
        </p:spPr>
        <p:txBody>
          <a:bodyPr>
            <a:normAutofit/>
          </a:bodyPr>
          <a:lstStyle/>
          <a:p>
            <a:r>
              <a:rPr lang="ru-RU" sz="7200" dirty="0"/>
              <a:t>РЕДИСКА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15E79D-C581-48B4-BE00-894013CF9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vse-sekrety.com/_ld/8/850.jpg">
            <a:extLst>
              <a:ext uri="{FF2B5EF4-FFF2-40B4-BE49-F238E27FC236}">
                <a16:creationId xmlns:a16="http://schemas.microsoft.com/office/drawing/2014/main" id="{09D07E90-4CD6-4734-9AA0-B592FCA7BB2E}"/>
              </a:ext>
            </a:extLst>
          </p:cNvPr>
          <p:cNvPicPr>
            <a:picLocks/>
          </p:cNvPicPr>
          <p:nvPr/>
        </p:nvPicPr>
        <p:blipFill>
          <a:blip r:embed="rId2" cstate="print"/>
          <a:srcRect l="18439" r="22059" b="7219"/>
          <a:stretch>
            <a:fillRect/>
          </a:stretch>
        </p:blipFill>
        <p:spPr bwMode="auto">
          <a:xfrm>
            <a:off x="1115616" y="2367437"/>
            <a:ext cx="5277862" cy="400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730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160590"/>
            <a:ext cx="7498080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Он в теплице летом жил,</a:t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 жарким солнышком дружил.</a:t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 ним веселье и задор.</a:t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Это — красный…</a:t>
            </a:r>
            <a:br>
              <a:rPr lang="ru-RU" sz="18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33EEC5D-BF44-4E55-BD31-F6D4E9EB2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A72E0-C7C4-449E-B6DA-318455B6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476672"/>
            <a:ext cx="6347713" cy="1320800"/>
          </a:xfrm>
        </p:spPr>
        <p:txBody>
          <a:bodyPr>
            <a:normAutofit/>
          </a:bodyPr>
          <a:lstStyle/>
          <a:p>
            <a:r>
              <a:rPr lang="ru-RU" sz="6600" dirty="0"/>
              <a:t>ПОМИДОР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9B1CC1-C196-4D7E-A4EC-4DEA8905A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tili-mili-tryamdiya.ru/wp-content/uploads/2017/11/ytlGw9BksRA.jpg">
            <a:extLst>
              <a:ext uri="{FF2B5EF4-FFF2-40B4-BE49-F238E27FC236}">
                <a16:creationId xmlns:a16="http://schemas.microsoft.com/office/drawing/2014/main" id="{5A58EE30-E20C-43DF-9775-C8E0BEBF769F}"/>
              </a:ext>
            </a:extLst>
          </p:cNvPr>
          <p:cNvPicPr>
            <a:picLocks/>
          </p:cNvPicPr>
          <p:nvPr/>
        </p:nvPicPr>
        <p:blipFill>
          <a:blip r:embed="rId2" cstate="print"/>
          <a:srcRect l="16836" r="18707" b="20843"/>
          <a:stretch>
            <a:fillRect/>
          </a:stretch>
        </p:blipFill>
        <p:spPr bwMode="auto">
          <a:xfrm>
            <a:off x="1421442" y="2204864"/>
            <a:ext cx="4724028" cy="383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977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652513" cy="971536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Летом в огороде свежие, зелёные.</a:t>
            </a:r>
            <a:br>
              <a:rPr lang="ru-RU" sz="4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 зимою в бочке жёлтые, солёные</a:t>
            </a:r>
            <a:br>
              <a:rPr lang="ru-RU" sz="4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Отгадайте, молодцы, как зовут нас?</a:t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60036"/>
            <a:ext cx="749808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effectLst/>
                <a:latin typeface="Times New Roman" pitchFamily="18" charset="0"/>
                <a:cs typeface="Times New Roman" pitchFamily="18" charset="0"/>
              </a:rPr>
              <a:t>В этих желтых пирамидках</a:t>
            </a:r>
            <a:br>
              <a:rPr lang="ru-RU" sz="40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effectLst/>
                <a:latin typeface="Times New Roman" pitchFamily="18" charset="0"/>
                <a:cs typeface="Times New Roman" pitchFamily="18" charset="0"/>
              </a:rPr>
              <a:t>Сотни зерен аппетитных.</a:t>
            </a:r>
            <a:b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A1D3EF0-F3B7-4B22-B7D1-A085AE0C7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C3ADA-99DC-4A9D-8A9A-48F721846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476672"/>
            <a:ext cx="6347713" cy="1320800"/>
          </a:xfrm>
        </p:spPr>
        <p:txBody>
          <a:bodyPr>
            <a:normAutofit/>
          </a:bodyPr>
          <a:lstStyle/>
          <a:p>
            <a:r>
              <a:rPr lang="ru-RU" sz="7200" dirty="0"/>
              <a:t>КУКУРУЗА</a:t>
            </a:r>
          </a:p>
        </p:txBody>
      </p:sp>
      <p:pic>
        <p:nvPicPr>
          <p:cNvPr id="4" name="Содержимое 3" descr="https://png.pngtree.com/element_origin_min_pic/16/08/06/2257a5efc4f13a4.jpg">
            <a:extLst>
              <a:ext uri="{FF2B5EF4-FFF2-40B4-BE49-F238E27FC236}">
                <a16:creationId xmlns:a16="http://schemas.microsoft.com/office/drawing/2014/main" id="{0179407A-7BA2-471F-8262-3A641BBF04F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 l="2410" t="4083" r="3614" b="1996"/>
          <a:stretch>
            <a:fillRect/>
          </a:stretch>
        </p:blipFill>
        <p:spPr bwMode="auto">
          <a:xfrm>
            <a:off x="1259632" y="1700808"/>
            <a:ext cx="44644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648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6347713" cy="132080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жарком солнышке подсох</a:t>
            </a:r>
            <a:br>
              <a:rPr lang="ru-RU" sz="5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рвется из стручков …</a:t>
            </a:r>
            <a:br>
              <a:rPr lang="ru-RU" sz="5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96D21E8-0AA2-4A3B-8030-ABC37E386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D10BF0-3D11-4357-8196-6C2D5F439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/>
              <a:t>ГОРОХ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42826-EB19-4B58-88C1-805774A6F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age.winudf.com/v2/image/bmV0LmNsZXZlcmJpdC5WZWdlRnJ1aXRzX3NjcmVlbl8yMV8xNTIyNDk2Mzk4XzAzNQ/screen-21.jpg?h=800&amp;fakeurl=1&amp;type=.jpg">
            <a:extLst>
              <a:ext uri="{FF2B5EF4-FFF2-40B4-BE49-F238E27FC236}">
                <a16:creationId xmlns:a16="http://schemas.microsoft.com/office/drawing/2014/main" id="{E277CCF2-9096-4490-BE53-228D122EA666}"/>
              </a:ext>
            </a:extLst>
          </p:cNvPr>
          <p:cNvPicPr>
            <a:picLocks/>
          </p:cNvPicPr>
          <p:nvPr/>
        </p:nvPicPr>
        <p:blipFill>
          <a:blip r:embed="rId2" cstate="print"/>
          <a:srcRect l="51630" t="44652"/>
          <a:stretch>
            <a:fillRect/>
          </a:stretch>
        </p:blipFill>
        <p:spPr bwMode="auto">
          <a:xfrm>
            <a:off x="971600" y="1930400"/>
            <a:ext cx="5842526" cy="388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372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916832"/>
            <a:ext cx="749808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Этот овощ тыкве брат —</a:t>
            </a:r>
            <a:br>
              <a:rPr lang="ru-RU" sz="40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Тоже с виду толстоват.</a:t>
            </a:r>
            <a:br>
              <a:rPr lang="ru-RU" sz="40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Лег под листик на бочок</a:t>
            </a:r>
            <a:br>
              <a:rPr lang="ru-RU" sz="40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Между грядок…</a:t>
            </a:r>
            <a:br>
              <a:rPr lang="ru-RU" sz="18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3D0E16B-7F31-4613-89F0-D56D6DD01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F28AC-5AC5-4C9C-A003-B62974A8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652438"/>
            <a:ext cx="6347713" cy="1320800"/>
          </a:xfrm>
        </p:spPr>
        <p:txBody>
          <a:bodyPr>
            <a:normAutofit/>
          </a:bodyPr>
          <a:lstStyle/>
          <a:p>
            <a:r>
              <a:rPr lang="ru-RU" sz="6600" dirty="0"/>
              <a:t>КАБАЧОК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892974-F072-4C7E-8CC2-CECEA280F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ryady.ru/upload/iblock/3a8/000000000003007087_0.jpg">
            <a:extLst>
              <a:ext uri="{FF2B5EF4-FFF2-40B4-BE49-F238E27FC236}">
                <a16:creationId xmlns:a16="http://schemas.microsoft.com/office/drawing/2014/main" id="{15CBF5FD-1919-4A93-80BD-4767814B9F23}"/>
              </a:ext>
            </a:extLst>
          </p:cNvPr>
          <p:cNvPicPr>
            <a:picLocks/>
          </p:cNvPicPr>
          <p:nvPr/>
        </p:nvPicPr>
        <p:blipFill>
          <a:blip r:embed="rId2" cstate="print"/>
          <a:srcRect l="5772" t="6624" r="5398" b="4487"/>
          <a:stretch>
            <a:fillRect/>
          </a:stretch>
        </p:blipFill>
        <p:spPr bwMode="auto">
          <a:xfrm>
            <a:off x="971600" y="2152071"/>
            <a:ext cx="5009210" cy="372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558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98080" cy="3960440"/>
          </a:xfrm>
        </p:spPr>
        <p:txBody>
          <a:bodyPr>
            <a:normAutofit fontScale="90000"/>
          </a:bodyPr>
          <a:lstStyle/>
          <a:p>
            <a:pPr fontAlgn="base"/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арбуз похожая —</a:t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Тоже толстокожая.</a:t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 платью желтому привыкла,</a:t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Греется на солнце…</a:t>
            </a:r>
            <a:br>
              <a:rPr lang="ru-RU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3F5B1-CF88-47CF-A00D-11A7880C1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6347713" cy="1320800"/>
          </a:xfrm>
        </p:spPr>
        <p:txBody>
          <a:bodyPr>
            <a:normAutofit/>
          </a:bodyPr>
          <a:lstStyle/>
          <a:p>
            <a:r>
              <a:rPr lang="ru-RU" sz="7200" dirty="0"/>
              <a:t>ТЫКВА</a:t>
            </a:r>
          </a:p>
        </p:txBody>
      </p:sp>
      <p:pic>
        <p:nvPicPr>
          <p:cNvPr id="4" name="Содержимое 3" descr="http://s3.amazonaws.com/gvm.thumbnail/upload.version_1.0.1abd8dfa289af4165b4f3f23a196feba.1350x1350.jpeg">
            <a:extLst>
              <a:ext uri="{FF2B5EF4-FFF2-40B4-BE49-F238E27FC236}">
                <a16:creationId xmlns:a16="http://schemas.microsoft.com/office/drawing/2014/main" id="{5892665B-2CA5-4E4F-A1FE-83AF07EFD46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700808"/>
            <a:ext cx="4392885" cy="434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78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719274" cy="179704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/>
              <a:t>Молодцы !!!!!!!</a:t>
            </a:r>
          </a:p>
        </p:txBody>
      </p:sp>
      <p:pic>
        <p:nvPicPr>
          <p:cNvPr id="4" name="Содержимое 3" descr="http://detsad-kitty.ru/uploads/posts/2013-01/1357670736_bezimeni-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69406" y="2709894"/>
            <a:ext cx="1828800" cy="278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80048-1763-48D1-8168-69057AEBE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404664"/>
            <a:ext cx="6347713" cy="1320800"/>
          </a:xfrm>
        </p:spPr>
        <p:txBody>
          <a:bodyPr>
            <a:normAutofit/>
          </a:bodyPr>
          <a:lstStyle/>
          <a:p>
            <a:r>
              <a:rPr lang="ru-RU" sz="6000" dirty="0"/>
              <a:t>ОГУРЦЫ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CA75E2-F4E8-4C8D-8C4F-3798F49DA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jamarket.ru/image/cache/catalog/toys/7/e-russia-ru-images-neocube-russia-ru-product-9116-0000002289_max_0000002289_2-800x800.jpg">
            <a:extLst>
              <a:ext uri="{FF2B5EF4-FFF2-40B4-BE49-F238E27FC236}">
                <a16:creationId xmlns:a16="http://schemas.microsoft.com/office/drawing/2014/main" id="{93001561-DC52-4951-A791-8A3967DE3CEB}"/>
              </a:ext>
            </a:extLst>
          </p:cNvPr>
          <p:cNvPicPr>
            <a:picLocks/>
          </p:cNvPicPr>
          <p:nvPr/>
        </p:nvPicPr>
        <p:blipFill>
          <a:blip r:embed="rId2" cstate="print"/>
          <a:srcRect t="20531" b="39209"/>
          <a:stretch>
            <a:fillRect/>
          </a:stretch>
        </p:blipFill>
        <p:spPr bwMode="auto">
          <a:xfrm>
            <a:off x="1043608" y="1930400"/>
            <a:ext cx="6019598" cy="310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876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6347713" cy="13208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Что за скрип? Что за хруст?</a:t>
            </a:r>
            <a:br>
              <a:rPr lang="ru-RU" sz="4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Это что ещё за куст?</a:t>
            </a:r>
            <a:br>
              <a:rPr lang="ru-RU" sz="4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Как же быть без хруста?</a:t>
            </a:r>
            <a:br>
              <a:rPr lang="ru-RU" sz="4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Если я …</a:t>
            </a:r>
            <a:endParaRPr lang="ru-RU" sz="4800" dirty="0"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ADF1E-5C79-4AA1-B467-FB5B7731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394495"/>
            <a:ext cx="6347713" cy="1320800"/>
          </a:xfrm>
        </p:spPr>
        <p:txBody>
          <a:bodyPr>
            <a:normAutofit/>
          </a:bodyPr>
          <a:lstStyle/>
          <a:p>
            <a:r>
              <a:rPr lang="ru-RU" sz="6000" dirty="0"/>
              <a:t>КАПУСТА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4D8314-52A4-4CC0-906A-B59C8F035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edu.raskraski.link/uploads/5/6/2/Kapusta_5624.jpg">
            <a:extLst>
              <a:ext uri="{FF2B5EF4-FFF2-40B4-BE49-F238E27FC236}">
                <a16:creationId xmlns:a16="http://schemas.microsoft.com/office/drawing/2014/main" id="{BB54E6A5-FC0C-4938-A05B-224C335E153C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4976" y="1270000"/>
            <a:ext cx="4901879" cy="578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347571B-56C2-46F1-907F-0BF91E7856ED}"/>
              </a:ext>
            </a:extLst>
          </p:cNvPr>
          <p:cNvSpPr/>
          <p:nvPr/>
        </p:nvSpPr>
        <p:spPr>
          <a:xfrm>
            <a:off x="1187623" y="5180120"/>
            <a:ext cx="5256584" cy="15841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20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89090"/>
            <a:ext cx="7498080" cy="1143000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Под землей живут семейки,</a:t>
            </a:r>
            <a:br>
              <a:rPr lang="ru-RU" sz="4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Поливаем их из лейки.</a:t>
            </a:r>
            <a:br>
              <a:rPr lang="ru-RU" sz="4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Полину, и Антошку</a:t>
            </a:r>
            <a:br>
              <a:rPr lang="ru-RU" sz="4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Позовем копать…</a:t>
            </a:r>
            <a:br>
              <a:rPr lang="ru-RU" sz="18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052EB-4E77-4AD3-831C-519081447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639214"/>
            <a:ext cx="6347713" cy="1320800"/>
          </a:xfrm>
        </p:spPr>
        <p:txBody>
          <a:bodyPr>
            <a:normAutofit/>
          </a:bodyPr>
          <a:lstStyle/>
          <a:p>
            <a:r>
              <a:rPr lang="ru-RU" sz="5400" dirty="0"/>
              <a:t>КАРТОШКА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456926-DCF8-4A4A-B2CF-9A5F7668D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https://zdorovonline.com/upload/medialibrary/7ef/7ef6b7c0929d1c0203cd2d92d8fc6cc5.jpg">
            <a:extLst>
              <a:ext uri="{FF2B5EF4-FFF2-40B4-BE49-F238E27FC236}">
                <a16:creationId xmlns:a16="http://schemas.microsoft.com/office/drawing/2014/main" id="{6BBF8192-2CCB-48F5-832A-513A9CF10C6D}"/>
              </a:ext>
            </a:extLst>
          </p:cNvPr>
          <p:cNvPicPr>
            <a:picLocks/>
          </p:cNvPicPr>
          <p:nvPr/>
        </p:nvPicPr>
        <p:blipFill>
          <a:blip r:embed="rId2" cstate="print"/>
          <a:srcRect l="1283" t="23398" b="19872"/>
          <a:stretch>
            <a:fillRect/>
          </a:stretch>
        </p:blipFill>
        <p:spPr bwMode="auto">
          <a:xfrm>
            <a:off x="894600" y="1936485"/>
            <a:ext cx="6062712" cy="388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134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160590"/>
            <a:ext cx="749808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Красна девица</a:t>
            </a:r>
            <a:br>
              <a:rPr lang="ru-RU" sz="40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Сидит в темнице,</a:t>
            </a:r>
            <a:br>
              <a:rPr lang="ru-RU" sz="40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 коса на улице.</a:t>
            </a:r>
            <a:br>
              <a:rPr lang="ru-RU" sz="40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E0C0F-3F85-47B5-B637-EFE7B538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836712"/>
            <a:ext cx="6347713" cy="1320800"/>
          </a:xfrm>
        </p:spPr>
        <p:txBody>
          <a:bodyPr>
            <a:normAutofit/>
          </a:bodyPr>
          <a:lstStyle/>
          <a:p>
            <a:r>
              <a:rPr lang="ru-RU" sz="7200" dirty="0"/>
              <a:t>МОРКОВЬ</a:t>
            </a:r>
          </a:p>
        </p:txBody>
      </p:sp>
      <p:pic>
        <p:nvPicPr>
          <p:cNvPr id="4" name="Содержимое 5" descr="https://s1.1zoom.ru/b5050/34/117357-yana_1280x800.jpg">
            <a:extLst>
              <a:ext uri="{FF2B5EF4-FFF2-40B4-BE49-F238E27FC236}">
                <a16:creationId xmlns:a16="http://schemas.microsoft.com/office/drawing/2014/main" id="{7D2B28E8-E06C-44A6-8FF5-0AF89536ADE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 l="13469" t="-3077" r="9567" b="5641"/>
          <a:stretch>
            <a:fillRect/>
          </a:stretch>
        </p:blipFill>
        <p:spPr bwMode="auto">
          <a:xfrm>
            <a:off x="899592" y="2060848"/>
            <a:ext cx="5552974" cy="44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793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246</TotalTime>
  <Words>295</Words>
  <Application>Microsoft Office PowerPoint</Application>
  <PresentationFormat>Экран (4:3)</PresentationFormat>
  <Paragraphs>28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Bahnschrift SemiCondensed</vt:lpstr>
      <vt:lpstr>Times New Roman</vt:lpstr>
      <vt:lpstr>Trebuchet MS</vt:lpstr>
      <vt:lpstr>Wingdings 3</vt:lpstr>
      <vt:lpstr>Аспект</vt:lpstr>
      <vt:lpstr>Презентация PowerPoint</vt:lpstr>
      <vt:lpstr>Летом в огороде свежие, зелёные. А зимою в бочке жёлтые, солёные Отгадайте, молодцы, как зовут нас? </vt:lpstr>
      <vt:lpstr>ОГУРЦЫ</vt:lpstr>
      <vt:lpstr>Что за скрип? Что за хруст? Это что ещё за куст? Как же быть без хруста? Если я …</vt:lpstr>
      <vt:lpstr>КАПУСТА</vt:lpstr>
      <vt:lpstr>Под землей живут семейки, Поливаем их из лейки. И Полину, и Антошку Позовем копать… </vt:lpstr>
      <vt:lpstr>КАРТОШКА</vt:lpstr>
      <vt:lpstr>Красна девица Сидит в темнице, А коса на улице. </vt:lpstr>
      <vt:lpstr>МОРКОВЬ</vt:lpstr>
      <vt:lpstr>      Под землёю подрастала, Круглой и бордовой стала. Под дождём на грядке мокла И попала в борщ к нам…  </vt:lpstr>
      <vt:lpstr>СВЁКЛА</vt:lpstr>
      <vt:lpstr>Он на грядке вырастает, Никого не обижает. Ну, а плачут все вокруг, Потому что чистят… </vt:lpstr>
      <vt:lpstr>ЛУК</vt:lpstr>
      <vt:lpstr>Хоть чернил он не видал, Фиолетовым вдруг стал, И лоснится от похвал Очень важный… </vt:lpstr>
      <vt:lpstr>БАКЛАЖАН</vt:lpstr>
      <vt:lpstr>То она «сосулька», То румянцем пышет, Но вкусна в салате Горькая… </vt:lpstr>
      <vt:lpstr>РЕДИСКА</vt:lpstr>
      <vt:lpstr>Он в теплице летом жил, С жарким солнышком дружил. С ним веселье и задор. Это — красный… </vt:lpstr>
      <vt:lpstr>ПОМИДОР</vt:lpstr>
      <vt:lpstr>В этих желтых пирамидках Сотни зерен аппетитных. </vt:lpstr>
      <vt:lpstr>КУКУРУЗА</vt:lpstr>
      <vt:lpstr>На жарком солнышке подсох И рвется из стручков … </vt:lpstr>
      <vt:lpstr>ГОРОХ</vt:lpstr>
      <vt:lpstr>Этот овощ тыкве брат — Тоже с виду толстоват. Лег под листик на бочок Между грядок… </vt:lpstr>
      <vt:lpstr>КАБАЧОК</vt:lpstr>
      <vt:lpstr>     На арбуз похожая — Тоже толстокожая. К платью желтому привыкла, Греется на солнце…  </vt:lpstr>
      <vt:lpstr>ТЫКВА</vt:lpstr>
      <vt:lpstr>Молодцы !!!!!!!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ВЫПОЛНИЛА:  ВОСПИТАТЕЛЬ  Абрахина Е.А.</dc:title>
  <dc:creator>Диман</dc:creator>
  <cp:lastModifiedBy>Александра Рудина</cp:lastModifiedBy>
  <cp:revision>33</cp:revision>
  <dcterms:created xsi:type="dcterms:W3CDTF">2019-02-18T14:31:53Z</dcterms:created>
  <dcterms:modified xsi:type="dcterms:W3CDTF">2020-09-27T18:19:59Z</dcterms:modified>
</cp:coreProperties>
</file>